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0652"/>
            <a:ext cx="2857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SYNOPTIQUE DISTRIBUTION CC-N</a:t>
            </a:r>
            <a:endParaRPr lang="fr-FR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DEPART CLIM REA AE1, </a:t>
            </a:r>
            <a:endParaRPr lang="fr-FR" sz="1100" dirty="0" smtClean="0"/>
          </a:p>
          <a:p>
            <a:pPr algn="ctr"/>
            <a:r>
              <a:rPr lang="fr-FR" sz="1100" dirty="0" smtClean="0"/>
              <a:t>TIROIR </a:t>
            </a:r>
            <a:r>
              <a:rPr lang="fr-FR" sz="1100" dirty="0" smtClean="0"/>
              <a:t>4-13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10108" y="961552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214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500438" y="6667512"/>
            <a:ext cx="1285884" cy="714380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4-13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0438" y="3309926"/>
            <a:ext cx="1285884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TCS2-10-001 AE1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5400000">
            <a:off x="2821777" y="5345909"/>
            <a:ext cx="2643206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214950" y="959647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12</TotalTime>
  <Words>18</Words>
  <Application>Microsoft Office PowerPoint</Application>
  <PresentationFormat>Format A4 (210 x 297 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5</cp:revision>
  <dcterms:created xsi:type="dcterms:W3CDTF">2011-09-14T12:21:25Z</dcterms:created>
  <dcterms:modified xsi:type="dcterms:W3CDTF">2011-12-20T07:45:25Z</dcterms:modified>
</cp:coreProperties>
</file>